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sldIdLst>
    <p:sldId id="370" r:id="rId2"/>
    <p:sldId id="371" r:id="rId3"/>
    <p:sldId id="372" r:id="rId4"/>
    <p:sldId id="375" r:id="rId5"/>
    <p:sldId id="376" r:id="rId6"/>
    <p:sldId id="373" r:id="rId7"/>
    <p:sldId id="374" r:id="rId8"/>
    <p:sldId id="378" r:id="rId9"/>
    <p:sldId id="379" r:id="rId10"/>
    <p:sldId id="380" r:id="rId11"/>
    <p:sldId id="381" r:id="rId12"/>
    <p:sldId id="364" r:id="rId13"/>
    <p:sldId id="365" r:id="rId14"/>
    <p:sldId id="366" r:id="rId15"/>
    <p:sldId id="367" r:id="rId16"/>
    <p:sldId id="368" r:id="rId17"/>
    <p:sldId id="382" r:id="rId18"/>
    <p:sldId id="398" r:id="rId19"/>
    <p:sldId id="399" r:id="rId20"/>
    <p:sldId id="385" r:id="rId21"/>
    <p:sldId id="386" r:id="rId22"/>
    <p:sldId id="387" r:id="rId23"/>
    <p:sldId id="388" r:id="rId24"/>
    <p:sldId id="389" r:id="rId25"/>
    <p:sldId id="390" r:id="rId26"/>
    <p:sldId id="391" r:id="rId27"/>
    <p:sldId id="392" r:id="rId28"/>
    <p:sldId id="393" r:id="rId29"/>
    <p:sldId id="394" r:id="rId30"/>
    <p:sldId id="395" r:id="rId31"/>
    <p:sldId id="396" r:id="rId32"/>
    <p:sldId id="397" r:id="rId33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6773E10C-6440-40F7-8B86-560F3B5FBE2F}">
          <p14:sldIdLst>
            <p14:sldId id="370"/>
            <p14:sldId id="371"/>
            <p14:sldId id="372"/>
            <p14:sldId id="375"/>
            <p14:sldId id="376"/>
            <p14:sldId id="373"/>
            <p14:sldId id="374"/>
            <p14:sldId id="378"/>
            <p14:sldId id="379"/>
            <p14:sldId id="380"/>
            <p14:sldId id="381"/>
            <p14:sldId id="364"/>
            <p14:sldId id="365"/>
            <p14:sldId id="366"/>
            <p14:sldId id="367"/>
            <p14:sldId id="368"/>
            <p14:sldId id="382"/>
            <p14:sldId id="398"/>
            <p14:sldId id="399"/>
            <p14:sldId id="385"/>
            <p14:sldId id="386"/>
            <p14:sldId id="387"/>
            <p14:sldId id="388"/>
            <p14:sldId id="389"/>
            <p14:sldId id="390"/>
            <p14:sldId id="391"/>
            <p14:sldId id="392"/>
            <p14:sldId id="393"/>
            <p14:sldId id="394"/>
            <p14:sldId id="395"/>
            <p14:sldId id="396"/>
            <p14:sldId id="39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60" autoAdjust="0"/>
    <p:restoredTop sz="93466" autoAdjust="0"/>
  </p:normalViewPr>
  <p:slideViewPr>
    <p:cSldViewPr snapToGrid="0">
      <p:cViewPr>
        <p:scale>
          <a:sx n="50" d="100"/>
          <a:sy n="50" d="100"/>
        </p:scale>
        <p:origin x="1338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5/10/relationships/revisionInfo" Target="revisionInfo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984637-D4CA-4C09-AF96-3105A53EFCDA}" type="datetimeFigureOut">
              <a:rPr lang="zh-TW" altLang="en-US" smtClean="0"/>
              <a:t>2017/11/24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CA8876-3A71-4129-A363-6371265934A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92997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https://docs.vmware.com/en/VMware-Workstation-Pro/14.0/com.vmware.ws.using.doc/GUID-04D783E1-3AB9-4D98-9891-2C58215905CC.html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CA8876-3A71-4129-A363-6371265934AF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366393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…</a:t>
            </a:r>
            <a:r>
              <a:rPr lang="zh-TW" altLang="en-US" dirty="0"/>
              <a:t>（前略）</a:t>
            </a:r>
            <a:endParaRPr lang="en-US" altLang="zh-TW" dirty="0"/>
          </a:p>
          <a:p>
            <a:r>
              <a:rPr lang="en-US" altLang="zh-TW" dirty="0"/>
              <a:t>host VMnet1 {</a:t>
            </a:r>
          </a:p>
          <a:p>
            <a:r>
              <a:rPr lang="en-US" altLang="zh-TW" dirty="0"/>
              <a:t>    hardware </a:t>
            </a:r>
            <a:r>
              <a:rPr lang="en-US" altLang="zh-TW" dirty="0" err="1"/>
              <a:t>ethernet</a:t>
            </a:r>
            <a:r>
              <a:rPr lang="en-US" altLang="zh-TW" dirty="0"/>
              <a:t> 00:50:56:C0:00:01;</a:t>
            </a:r>
          </a:p>
          <a:p>
            <a:r>
              <a:rPr lang="en-US" altLang="zh-TW" dirty="0"/>
              <a:t>    fixed-address 192.168.206.1;</a:t>
            </a:r>
          </a:p>
          <a:p>
            <a:r>
              <a:rPr lang="en-US" altLang="zh-TW" dirty="0"/>
              <a:t>    option domain-name-servers 0.0.0.0;</a:t>
            </a:r>
          </a:p>
          <a:p>
            <a:r>
              <a:rPr lang="en-US" altLang="zh-TW" dirty="0"/>
              <a:t>    option domain-name "";</a:t>
            </a:r>
          </a:p>
          <a:p>
            <a:r>
              <a:rPr lang="en-US" altLang="zh-TW" dirty="0"/>
              <a:t>}</a:t>
            </a:r>
          </a:p>
          <a:p>
            <a:r>
              <a:rPr lang="en-US" altLang="zh-TW" dirty="0"/>
              <a:t># End</a:t>
            </a:r>
          </a:p>
          <a:p>
            <a:r>
              <a:rPr lang="en-US" altLang="zh-TW" dirty="0"/>
              <a:t>…</a:t>
            </a:r>
            <a:r>
              <a:rPr lang="zh-TW" altLang="en-US" dirty="0"/>
              <a:t>（後略）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CA8876-3A71-4129-A363-6371265934AF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768545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…</a:t>
            </a:r>
            <a:r>
              <a:rPr lang="zh-TW" altLang="en-US" dirty="0"/>
              <a:t>（前略）</a:t>
            </a:r>
            <a:endParaRPr lang="en-US" altLang="zh-TW" dirty="0"/>
          </a:p>
          <a:p>
            <a:r>
              <a:rPr lang="en-US" altLang="zh-TW" dirty="0"/>
              <a:t>host VMnet1 {</a:t>
            </a:r>
          </a:p>
          <a:p>
            <a:r>
              <a:rPr lang="en-US" altLang="zh-TW" dirty="0"/>
              <a:t>    hardware </a:t>
            </a:r>
            <a:r>
              <a:rPr lang="en-US" altLang="zh-TW" dirty="0" err="1"/>
              <a:t>ethernet</a:t>
            </a:r>
            <a:r>
              <a:rPr lang="en-US" altLang="zh-TW" dirty="0"/>
              <a:t> 00:50:56:C0:00:01;</a:t>
            </a:r>
          </a:p>
          <a:p>
            <a:r>
              <a:rPr lang="en-US" altLang="zh-TW" dirty="0"/>
              <a:t>    fixed-address 192.168.206.1;</a:t>
            </a:r>
          </a:p>
          <a:p>
            <a:r>
              <a:rPr lang="en-US" altLang="zh-TW" dirty="0"/>
              <a:t>    option domain-name-servers 0.0.0.0;</a:t>
            </a:r>
          </a:p>
          <a:p>
            <a:r>
              <a:rPr lang="en-US" altLang="zh-TW" dirty="0"/>
              <a:t>    option domain-name "";</a:t>
            </a:r>
          </a:p>
          <a:p>
            <a:r>
              <a:rPr lang="en-US" altLang="zh-TW" dirty="0"/>
              <a:t>}</a:t>
            </a:r>
          </a:p>
          <a:p>
            <a:r>
              <a:rPr lang="en-US" altLang="zh-TW" dirty="0"/>
              <a:t>host master {</a:t>
            </a:r>
          </a:p>
          <a:p>
            <a:r>
              <a:rPr lang="en-US" altLang="zh-TW" dirty="0"/>
              <a:t>    hardware </a:t>
            </a:r>
            <a:r>
              <a:rPr lang="en-US" altLang="zh-TW" dirty="0" err="1"/>
              <a:t>ethernet</a:t>
            </a:r>
            <a:r>
              <a:rPr lang="en-US" altLang="zh-TW" dirty="0"/>
              <a:t> 00:0C:29:71:83:F9;</a:t>
            </a:r>
          </a:p>
          <a:p>
            <a:r>
              <a:rPr lang="en-US" altLang="zh-TW" dirty="0"/>
              <a:t>    fixed-address 192.168.206.10;</a:t>
            </a:r>
          </a:p>
          <a:p>
            <a:r>
              <a:rPr lang="en-US" altLang="zh-TW" dirty="0"/>
              <a:t>}</a:t>
            </a:r>
          </a:p>
          <a:p>
            <a:r>
              <a:rPr lang="en-US" altLang="zh-TW" dirty="0"/>
              <a:t># End</a:t>
            </a:r>
          </a:p>
          <a:p>
            <a:r>
              <a:rPr lang="en-US" altLang="zh-TW" dirty="0"/>
              <a:t>…</a:t>
            </a:r>
            <a:r>
              <a:rPr lang="zh-TW" altLang="en-US" dirty="0"/>
              <a:t>（後略）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CA8876-3A71-4129-A363-6371265934AF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787912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CF5C5000-C1AE-4ABE-B841-CAA040A0DA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xmlns="" id="{BE6DAD89-9703-4540-A828-1689E9203C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xmlns="" id="{83F47DA1-53DB-4553-BF23-3F9486F8E4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43DE1-A402-4468-85FF-8455DD0C70C1}" type="datetimeFigureOut">
              <a:rPr lang="zh-TW" altLang="en-US" smtClean="0"/>
              <a:t>2017/11/24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xmlns="" id="{3E7F461B-8B6C-4742-BC68-B1CFBC2F99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xmlns="" id="{B56F1082-146E-4DD2-9762-1B34A7D0D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F2041-79C5-423F-AC85-8EE6DEF44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276477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141742D7-59CB-4FFB-BCC0-246445F97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xmlns="" id="{141519F2-7B95-4E50-BFA0-AF5E7B46A1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xmlns="" id="{A6037D02-EE14-4228-8A3E-CEE814DDB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43DE1-A402-4468-85FF-8455DD0C70C1}" type="datetimeFigureOut">
              <a:rPr lang="zh-TW" altLang="en-US" smtClean="0"/>
              <a:t>2017/11/24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xmlns="" id="{C3460E1B-34F8-4E15-BF7D-545F4B62C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xmlns="" id="{E5974394-B8E5-4AE7-ADB2-A31F6C230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F2041-79C5-423F-AC85-8EE6DEF44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708667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xmlns="" id="{26E9DBD7-6BBA-46F8-BDF8-A54D6C2E85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xmlns="" id="{64763CC7-3C25-4258-8140-4608E1F6AE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xmlns="" id="{82905D1B-D97C-467C-9361-55C92DEB88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43DE1-A402-4468-85FF-8455DD0C70C1}" type="datetimeFigureOut">
              <a:rPr lang="zh-TW" altLang="en-US" smtClean="0"/>
              <a:t>2017/11/24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xmlns="" id="{78FD0548-DF22-490E-868A-972924BBA9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xmlns="" id="{1727A77B-1050-4696-BC43-7246660B2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F2041-79C5-423F-AC85-8EE6DEF44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283031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9963A871-6EE7-49AF-BF86-6994AE8C1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xmlns="" id="{4078506E-9726-491C-BEF9-5A2C02F83A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xmlns="" id="{D92F0FD1-1C32-4353-AF87-083277AC61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43DE1-A402-4468-85FF-8455DD0C70C1}" type="datetimeFigureOut">
              <a:rPr lang="zh-TW" altLang="en-US" smtClean="0"/>
              <a:t>2017/11/24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xmlns="" id="{9633597F-283C-4FB6-8425-101DAE184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xmlns="" id="{4C9ECB12-6253-4B98-8A2F-A1B3ED4FB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F2041-79C5-423F-AC85-8EE6DEF44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74334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0AD8EF81-ABFD-4F22-9B42-C96A10C8D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xmlns="" id="{55BCED6D-42FC-4A0F-8A0F-45BE5543A4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xmlns="" id="{90F4329C-B8F2-471B-B4DF-A2912A874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43DE1-A402-4468-85FF-8455DD0C70C1}" type="datetimeFigureOut">
              <a:rPr lang="zh-TW" altLang="en-US" smtClean="0"/>
              <a:t>2017/11/24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xmlns="" id="{FF87A15A-B1F0-453B-92E8-D9641950F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xmlns="" id="{F0BD0DA8-8CB8-428B-ABB0-CFF5B6281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F2041-79C5-423F-AC85-8EE6DEF44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221424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30E61267-0FD7-450F-A1BF-237D01466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xmlns="" id="{6CF0FBBB-89D9-4210-A5AF-1D67240AD3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xmlns="" id="{7B16A531-FB3D-4E49-A491-3A3A1E2A86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xmlns="" id="{3CB8F77E-AE3A-4977-8372-D149DCCDA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43DE1-A402-4468-85FF-8455DD0C70C1}" type="datetimeFigureOut">
              <a:rPr lang="zh-TW" altLang="en-US" smtClean="0"/>
              <a:t>2017/11/24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xmlns="" id="{1E3E0835-EE33-4A17-9896-FB610778F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xmlns="" id="{867DE01F-AF80-49AC-9D96-B4A0F9998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F2041-79C5-423F-AC85-8EE6DEF44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782244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A3DCC1F1-A1EF-4641-AE48-B8570697C7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xmlns="" id="{874ED1D8-39B5-4AEE-9B65-B16A37EB9A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xmlns="" id="{DAD236AC-F112-48D0-BAF8-06E3712D97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xmlns="" id="{389AAD54-62B4-4E22-9573-444D5573E8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xmlns="" id="{5EA05E04-8E1C-4EE7-AF3C-ACFAA857C2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xmlns="" id="{BF43CDA7-FE0D-4750-B426-6A3DAC1F3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43DE1-A402-4468-85FF-8455DD0C70C1}" type="datetimeFigureOut">
              <a:rPr lang="zh-TW" altLang="en-US" smtClean="0"/>
              <a:t>2017/11/24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xmlns="" id="{9B019523-1D10-496B-8396-E4FC1CBF3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xmlns="" id="{10A37DDA-DE55-40A4-9156-6DCAC38650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F2041-79C5-423F-AC85-8EE6DEF44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009575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B7186507-EFFF-4330-AE42-627B34B0B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xmlns="" id="{79E56DCC-F712-477E-B903-12B4EB9C52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43DE1-A402-4468-85FF-8455DD0C70C1}" type="datetimeFigureOut">
              <a:rPr lang="zh-TW" altLang="en-US" smtClean="0"/>
              <a:t>2017/11/24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xmlns="" id="{4BF81DCD-32B6-44B5-A269-897473D86C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xmlns="" id="{CE3CC9B6-D385-4772-B506-9176F47EA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F2041-79C5-423F-AC85-8EE6DEF44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14484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xmlns="" id="{886ACC02-0D62-4616-97A9-7095166EB2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43DE1-A402-4468-85FF-8455DD0C70C1}" type="datetimeFigureOut">
              <a:rPr lang="zh-TW" altLang="en-US" smtClean="0"/>
              <a:t>2017/11/24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xmlns="" id="{A69D11D6-AC18-416D-BE55-3A25D38EE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xmlns="" id="{1BFB0622-DC65-494A-98B0-A6DA13EDB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F2041-79C5-423F-AC85-8EE6DEF44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88423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877B4AF1-6D5A-4EAC-A362-359FC82EC2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xmlns="" id="{4F274642-A087-4F04-B09F-F386BFCCFD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xmlns="" id="{23351CCD-AE75-463B-B449-767486BBD4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xmlns="" id="{5001FD30-78D6-4F66-9D62-4C315CE9A7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43DE1-A402-4468-85FF-8455DD0C70C1}" type="datetimeFigureOut">
              <a:rPr lang="zh-TW" altLang="en-US" smtClean="0"/>
              <a:t>2017/11/24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xmlns="" id="{D617DFFB-F43E-4173-95F7-4D33A35D14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xmlns="" id="{099BF3C5-5599-4801-B07D-153B87243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F2041-79C5-423F-AC85-8EE6DEF44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002244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xmlns="" id="{1B2D6C8D-99E3-4B2C-A9B6-A01F6014C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xmlns="" id="{5B8DC03A-F138-4840-8700-29EC77403B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xmlns="" id="{752C1043-B8C5-4C37-9AAD-12C3F689E1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xmlns="" id="{D3EF63DC-3741-4AD6-8B4C-E25F4C837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43DE1-A402-4468-85FF-8455DD0C70C1}" type="datetimeFigureOut">
              <a:rPr lang="zh-TW" altLang="en-US" smtClean="0"/>
              <a:t>2017/11/24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xmlns="" id="{D55FA15A-972E-4ED0-9D72-EF07BAEC3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xmlns="" id="{2B084317-956E-47CB-86C2-2809E2A58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F2041-79C5-423F-AC85-8EE6DEF44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488400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xmlns="" id="{086CEF4D-CE93-4334-AFC0-264F8D94B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xmlns="" id="{9BD6A62D-6565-459F-B7C9-AC94817ED9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xmlns="" id="{8D400543-B722-41DF-AE90-74A4A79E6E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143DE1-A402-4468-85FF-8455DD0C70C1}" type="datetimeFigureOut">
              <a:rPr lang="zh-TW" altLang="en-US" smtClean="0"/>
              <a:t>2017/11/24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xmlns="" id="{A9071D98-553C-4F2F-87B5-B2A9097A57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xmlns="" id="{3C2A6F0B-5621-42DB-88AA-1CBDE49347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DF2041-79C5-423F-AC85-8EE6DEF44F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70422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xmlns="" id="{E7ECEC59-4AC1-44A2-9436-FD0884622C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5910" y="606280"/>
            <a:ext cx="6420180" cy="564544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xmlns="" id="{CD4E919C-58A7-44AC-8B24-99C0C50E3C86}"/>
              </a:ext>
            </a:extLst>
          </p:cNvPr>
          <p:cNvSpPr/>
          <p:nvPr/>
        </p:nvSpPr>
        <p:spPr>
          <a:xfrm>
            <a:off x="2996804" y="2194206"/>
            <a:ext cx="1980000" cy="1800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178348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3547" y="1466576"/>
            <a:ext cx="7744906" cy="3924848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xmlns="" id="{6E1FC53F-F67F-49A9-9746-56922E8117AA}"/>
              </a:ext>
            </a:extLst>
          </p:cNvPr>
          <p:cNvSpPr/>
          <p:nvPr/>
        </p:nvSpPr>
        <p:spPr>
          <a:xfrm>
            <a:off x="3549308" y="2834627"/>
            <a:ext cx="5040000" cy="2700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xmlns="" id="{6E1FC53F-F67F-49A9-9746-56922E8117AA}"/>
              </a:ext>
            </a:extLst>
          </p:cNvPr>
          <p:cNvSpPr/>
          <p:nvPr/>
        </p:nvSpPr>
        <p:spPr>
          <a:xfrm>
            <a:off x="8489949" y="3774426"/>
            <a:ext cx="1440000" cy="2700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510624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257" y="1466576"/>
            <a:ext cx="7773485" cy="3924848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xmlns="" id="{6E1FC53F-F67F-49A9-9746-56922E8117AA}"/>
              </a:ext>
            </a:extLst>
          </p:cNvPr>
          <p:cNvSpPr/>
          <p:nvPr/>
        </p:nvSpPr>
        <p:spPr>
          <a:xfrm>
            <a:off x="3549308" y="3002267"/>
            <a:ext cx="5040000" cy="2700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xmlns="" id="{6E1FC53F-F67F-49A9-9746-56922E8117AA}"/>
              </a:ext>
            </a:extLst>
          </p:cNvPr>
          <p:cNvSpPr/>
          <p:nvPr/>
        </p:nvSpPr>
        <p:spPr>
          <a:xfrm>
            <a:off x="8489949" y="3942066"/>
            <a:ext cx="1440000" cy="2700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179281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xmlns="" id="{637F3494-B16A-48EB-957C-0B8383E3F3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5910" y="606280"/>
            <a:ext cx="6420180" cy="564544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xmlns="" id="{2D8F4EF2-5684-4434-8D49-735275F28972}"/>
              </a:ext>
            </a:extLst>
          </p:cNvPr>
          <p:cNvSpPr/>
          <p:nvPr/>
        </p:nvSpPr>
        <p:spPr>
          <a:xfrm>
            <a:off x="3033767" y="1948361"/>
            <a:ext cx="1980000" cy="2700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788434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xmlns="" id="{60C92123-3DF7-4475-BD81-B7E69A106F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6818" y="955548"/>
            <a:ext cx="5118363" cy="4946904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xmlns="" id="{4B60B62E-1559-4378-BA85-A6A931B5FF24}"/>
              </a:ext>
            </a:extLst>
          </p:cNvPr>
          <p:cNvSpPr/>
          <p:nvPr/>
        </p:nvSpPr>
        <p:spPr>
          <a:xfrm>
            <a:off x="4078079" y="3821938"/>
            <a:ext cx="1980000" cy="2700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35670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xmlns="" id="{235FFBC2-BF40-4181-B064-4F2D33B6F6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6818" y="955548"/>
            <a:ext cx="5118363" cy="4946904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xmlns="" id="{E047C719-9865-4697-9C03-7EA2701C5BE8}"/>
              </a:ext>
            </a:extLst>
          </p:cNvPr>
          <p:cNvSpPr/>
          <p:nvPr/>
        </p:nvSpPr>
        <p:spPr>
          <a:xfrm>
            <a:off x="3574526" y="2059125"/>
            <a:ext cx="360000" cy="3600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xmlns="" id="{2ECD9346-6771-4022-9DB5-41335A2AF3A4}"/>
              </a:ext>
            </a:extLst>
          </p:cNvPr>
          <p:cNvSpPr/>
          <p:nvPr/>
        </p:nvSpPr>
        <p:spPr>
          <a:xfrm>
            <a:off x="4034672" y="2248553"/>
            <a:ext cx="900000" cy="2700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647953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xmlns="" id="{5C2C4D25-7319-46ED-875F-6927DC907F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6818" y="955548"/>
            <a:ext cx="5118363" cy="4946904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xmlns="" id="{6AB25FCC-87E7-46BE-9CAB-6567697A5747}"/>
              </a:ext>
            </a:extLst>
          </p:cNvPr>
          <p:cNvSpPr/>
          <p:nvPr/>
        </p:nvSpPr>
        <p:spPr>
          <a:xfrm>
            <a:off x="3978111" y="3411742"/>
            <a:ext cx="1800000" cy="2700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003592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xmlns="" id="{3A9FE49F-832A-42B4-8D74-A61230C216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6818" y="955548"/>
            <a:ext cx="5118363" cy="4946904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xmlns="" id="{994EBF6C-B5BD-4008-9FDD-B0A3C51898AF}"/>
              </a:ext>
            </a:extLst>
          </p:cNvPr>
          <p:cNvSpPr/>
          <p:nvPr/>
        </p:nvSpPr>
        <p:spPr>
          <a:xfrm>
            <a:off x="7562062" y="3391292"/>
            <a:ext cx="900000" cy="9000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173447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8058" y="0"/>
            <a:ext cx="7655884" cy="685800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xmlns="" id="{6E1FC53F-F67F-49A9-9746-56922E8117AA}"/>
              </a:ext>
            </a:extLst>
          </p:cNvPr>
          <p:cNvSpPr/>
          <p:nvPr/>
        </p:nvSpPr>
        <p:spPr>
          <a:xfrm>
            <a:off x="2864228" y="3014965"/>
            <a:ext cx="540000" cy="2700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xmlns="" id="{6E1FC53F-F67F-49A9-9746-56922E8117AA}"/>
              </a:ext>
            </a:extLst>
          </p:cNvPr>
          <p:cNvSpPr/>
          <p:nvPr/>
        </p:nvSpPr>
        <p:spPr>
          <a:xfrm>
            <a:off x="3733800" y="3171700"/>
            <a:ext cx="2160000" cy="2700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353133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177" y="0"/>
            <a:ext cx="11365645" cy="68580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="" xmlns:a16="http://schemas.microsoft.com/office/drawing/2014/main" id="{9D9B0BC9-C9BF-4C0A-90ED-D1662EB00E56}"/>
              </a:ext>
            </a:extLst>
          </p:cNvPr>
          <p:cNvSpPr/>
          <p:nvPr/>
        </p:nvSpPr>
        <p:spPr>
          <a:xfrm>
            <a:off x="5810250" y="2955394"/>
            <a:ext cx="1168400" cy="1800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7" name="直線接點 6">
            <a:extLst>
              <a:ext uri="{FF2B5EF4-FFF2-40B4-BE49-F238E27FC236}">
                <a16:creationId xmlns="" xmlns:a16="http://schemas.microsoft.com/office/drawing/2014/main" id="{C29C22DB-7DE0-4326-9266-12234DDEC7CB}"/>
              </a:ext>
            </a:extLst>
          </p:cNvPr>
          <p:cNvCxnSpPr>
            <a:cxnSpLocks/>
          </p:cNvCxnSpPr>
          <p:nvPr/>
        </p:nvCxnSpPr>
        <p:spPr>
          <a:xfrm>
            <a:off x="1809750" y="2966510"/>
            <a:ext cx="3259138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接點 9">
            <a:extLst>
              <a:ext uri="{FF2B5EF4-FFF2-40B4-BE49-F238E27FC236}">
                <a16:creationId xmlns="" xmlns:a16="http://schemas.microsoft.com/office/drawing/2014/main" id="{7D1F3113-799D-4C40-9A68-F621484C4406}"/>
              </a:ext>
            </a:extLst>
          </p:cNvPr>
          <p:cNvCxnSpPr>
            <a:cxnSpLocks/>
          </p:cNvCxnSpPr>
          <p:nvPr/>
        </p:nvCxnSpPr>
        <p:spPr>
          <a:xfrm>
            <a:off x="5027083" y="3135924"/>
            <a:ext cx="745059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接點 12">
            <a:extLst>
              <a:ext uri="{FF2B5EF4-FFF2-40B4-BE49-F238E27FC236}">
                <a16:creationId xmlns="" xmlns:a16="http://schemas.microsoft.com/office/drawing/2014/main" id="{1CA36E40-16B1-42D5-80BD-BB29B220FA1E}"/>
              </a:ext>
            </a:extLst>
          </p:cNvPr>
          <p:cNvCxnSpPr>
            <a:cxnSpLocks/>
          </p:cNvCxnSpPr>
          <p:nvPr/>
        </p:nvCxnSpPr>
        <p:spPr>
          <a:xfrm>
            <a:off x="5031317" y="2960158"/>
            <a:ext cx="0" cy="211667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89722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0180"/>
            <a:ext cx="12192000" cy="649764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="" xmlns:a16="http://schemas.microsoft.com/office/drawing/2014/main" id="{5179EF5E-D0BF-4756-AA00-D55E7630C701}"/>
              </a:ext>
            </a:extLst>
          </p:cNvPr>
          <p:cNvSpPr/>
          <p:nvPr/>
        </p:nvSpPr>
        <p:spPr>
          <a:xfrm>
            <a:off x="838200" y="4348293"/>
            <a:ext cx="4860000" cy="3600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>
            <a:extLst>
              <a:ext uri="{FF2B5EF4-FFF2-40B4-BE49-F238E27FC236}">
                <a16:creationId xmlns="" xmlns:a16="http://schemas.microsoft.com/office/drawing/2014/main" id="{DD27D014-DC80-4341-A17C-586B1CBDDDD3}"/>
              </a:ext>
            </a:extLst>
          </p:cNvPr>
          <p:cNvSpPr/>
          <p:nvPr/>
        </p:nvSpPr>
        <p:spPr>
          <a:xfrm>
            <a:off x="5835650" y="5491100"/>
            <a:ext cx="900000" cy="2700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179796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xmlns="" id="{341DCD61-70AB-4888-8DB5-18826D124F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7808" y="418945"/>
            <a:ext cx="6496384" cy="6020109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xmlns="" id="{D4EFCE03-B778-4A46-9F6A-72AA940119C1}"/>
              </a:ext>
            </a:extLst>
          </p:cNvPr>
          <p:cNvSpPr/>
          <p:nvPr/>
        </p:nvSpPr>
        <p:spPr>
          <a:xfrm>
            <a:off x="2982967" y="1948361"/>
            <a:ext cx="1980000" cy="2700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xmlns="" id="{6E1FC53F-F67F-49A9-9746-56922E8117AA}"/>
              </a:ext>
            </a:extLst>
          </p:cNvPr>
          <p:cNvSpPr/>
          <p:nvPr/>
        </p:nvSpPr>
        <p:spPr>
          <a:xfrm>
            <a:off x="8376768" y="3656685"/>
            <a:ext cx="900000" cy="3600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387421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0180"/>
            <a:ext cx="12192000" cy="649764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xmlns="" id="{5179EF5E-D0BF-4756-AA00-D55E7630C701}"/>
              </a:ext>
            </a:extLst>
          </p:cNvPr>
          <p:cNvSpPr/>
          <p:nvPr/>
        </p:nvSpPr>
        <p:spPr>
          <a:xfrm>
            <a:off x="766397" y="417154"/>
            <a:ext cx="1620000" cy="3600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32127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0180"/>
            <a:ext cx="12192000" cy="649764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xmlns="" id="{5179EF5E-D0BF-4756-AA00-D55E7630C701}"/>
              </a:ext>
            </a:extLst>
          </p:cNvPr>
          <p:cNvSpPr/>
          <p:nvPr/>
        </p:nvSpPr>
        <p:spPr>
          <a:xfrm>
            <a:off x="766397" y="417154"/>
            <a:ext cx="1710000" cy="3600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375911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68270"/>
            <a:ext cx="12192000" cy="492146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xmlns="" id="{5179EF5E-D0BF-4756-AA00-D55E7630C701}"/>
              </a:ext>
            </a:extLst>
          </p:cNvPr>
          <p:cNvSpPr/>
          <p:nvPr/>
        </p:nvSpPr>
        <p:spPr>
          <a:xfrm>
            <a:off x="1955557" y="920645"/>
            <a:ext cx="1080000" cy="5400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xmlns="" id="{5179EF5E-D0BF-4756-AA00-D55E7630C701}"/>
              </a:ext>
            </a:extLst>
          </p:cNvPr>
          <p:cNvSpPr/>
          <p:nvPr/>
        </p:nvSpPr>
        <p:spPr>
          <a:xfrm>
            <a:off x="1554774" y="4842746"/>
            <a:ext cx="8100000" cy="5400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172454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0253"/>
            <a:ext cx="12192000" cy="5917493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xmlns="" id="{5179EF5E-D0BF-4756-AA00-D55E7630C701}"/>
              </a:ext>
            </a:extLst>
          </p:cNvPr>
          <p:cNvSpPr/>
          <p:nvPr/>
        </p:nvSpPr>
        <p:spPr>
          <a:xfrm>
            <a:off x="2728986" y="2853689"/>
            <a:ext cx="1440000" cy="1800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xmlns="" id="{5179EF5E-D0BF-4756-AA00-D55E7630C701}"/>
              </a:ext>
            </a:extLst>
          </p:cNvPr>
          <p:cNvSpPr/>
          <p:nvPr/>
        </p:nvSpPr>
        <p:spPr>
          <a:xfrm>
            <a:off x="2706126" y="3116579"/>
            <a:ext cx="2790000" cy="1800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xmlns="" id="{5179EF5E-D0BF-4756-AA00-D55E7630C701}"/>
              </a:ext>
            </a:extLst>
          </p:cNvPr>
          <p:cNvSpPr/>
          <p:nvPr/>
        </p:nvSpPr>
        <p:spPr>
          <a:xfrm>
            <a:off x="2294646" y="3394709"/>
            <a:ext cx="1800000" cy="1800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661954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0180"/>
            <a:ext cx="12192000" cy="649764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xmlns="" id="{5179EF5E-D0BF-4756-AA00-D55E7630C701}"/>
              </a:ext>
            </a:extLst>
          </p:cNvPr>
          <p:cNvSpPr/>
          <p:nvPr/>
        </p:nvSpPr>
        <p:spPr>
          <a:xfrm>
            <a:off x="752475" y="4348293"/>
            <a:ext cx="4860000" cy="3600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xmlns="" id="{DD27D014-DC80-4341-A17C-586B1CBDDDD3}"/>
              </a:ext>
            </a:extLst>
          </p:cNvPr>
          <p:cNvSpPr/>
          <p:nvPr/>
        </p:nvSpPr>
        <p:spPr>
          <a:xfrm>
            <a:off x="5711824" y="5491100"/>
            <a:ext cx="900000" cy="2700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363203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xmlns="" id="{D5050AB2-CF2A-4780-A67C-571A9F128A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0500"/>
            <a:ext cx="12192000" cy="64770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xmlns="" id="{01BEF86C-6297-4A45-92CC-3EF2C06A6196}"/>
              </a:ext>
            </a:extLst>
          </p:cNvPr>
          <p:cNvSpPr/>
          <p:nvPr/>
        </p:nvSpPr>
        <p:spPr>
          <a:xfrm>
            <a:off x="2962273" y="3979993"/>
            <a:ext cx="1800000" cy="3600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xmlns="" id="{F3CCD840-CCB3-488D-8F1E-F7955B1BACE1}"/>
              </a:ext>
            </a:extLst>
          </p:cNvPr>
          <p:cNvSpPr/>
          <p:nvPr/>
        </p:nvSpPr>
        <p:spPr>
          <a:xfrm>
            <a:off x="4905374" y="5167250"/>
            <a:ext cx="900000" cy="2700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715233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xmlns="" id="{C92D1B60-4FB3-4E84-98B5-CCFEDE49C2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0500"/>
            <a:ext cx="12192000" cy="64770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xmlns="" id="{42E79F34-201F-4298-B4F3-A0DC47B8A8F7}"/>
              </a:ext>
            </a:extLst>
          </p:cNvPr>
          <p:cNvSpPr/>
          <p:nvPr/>
        </p:nvSpPr>
        <p:spPr>
          <a:xfrm>
            <a:off x="862917" y="462874"/>
            <a:ext cx="1710000" cy="3600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269157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xmlns="" id="{FB1CBABD-94D3-4DDE-A002-6A5E6A67FA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0500"/>
            <a:ext cx="12192000" cy="64770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xmlns="" id="{23C52770-D02E-4E26-8C6D-C047B21F8720}"/>
              </a:ext>
            </a:extLst>
          </p:cNvPr>
          <p:cNvSpPr/>
          <p:nvPr/>
        </p:nvSpPr>
        <p:spPr>
          <a:xfrm>
            <a:off x="867996" y="462874"/>
            <a:ext cx="6300000" cy="3600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9851712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xmlns="" id="{E7BBB94D-25FA-4D01-A482-8B2E058186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0500"/>
            <a:ext cx="12192000" cy="64770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xmlns="" id="{7DA0D7E2-F7AA-4A6C-B2FE-968794EBA12B}"/>
              </a:ext>
            </a:extLst>
          </p:cNvPr>
          <p:cNvSpPr/>
          <p:nvPr/>
        </p:nvSpPr>
        <p:spPr>
          <a:xfrm>
            <a:off x="9850329" y="2198182"/>
            <a:ext cx="720000" cy="2700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xmlns="" id="{B1A74FC6-D657-4340-9086-3170EF84F9F0}"/>
              </a:ext>
            </a:extLst>
          </p:cNvPr>
          <p:cNvSpPr/>
          <p:nvPr/>
        </p:nvSpPr>
        <p:spPr>
          <a:xfrm>
            <a:off x="10793941" y="1753490"/>
            <a:ext cx="540000" cy="2700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6287278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xmlns="" id="{DD41603B-9D26-4ECA-8BA1-F5C7EE7EEC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0500"/>
            <a:ext cx="12192000" cy="64770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xmlns="" id="{D2FCE6A4-619D-457E-8BF4-348E931D0606}"/>
              </a:ext>
            </a:extLst>
          </p:cNvPr>
          <p:cNvSpPr/>
          <p:nvPr/>
        </p:nvSpPr>
        <p:spPr>
          <a:xfrm>
            <a:off x="1773121" y="2240515"/>
            <a:ext cx="810000" cy="2700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614614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2787" y="1423707"/>
            <a:ext cx="2686425" cy="401058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xmlns="" id="{6E1FC53F-F67F-49A9-9746-56922E8117AA}"/>
              </a:ext>
            </a:extLst>
          </p:cNvPr>
          <p:cNvSpPr/>
          <p:nvPr/>
        </p:nvSpPr>
        <p:spPr>
          <a:xfrm>
            <a:off x="4886591" y="4468969"/>
            <a:ext cx="1620000" cy="5400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xmlns="" id="{6E1FC53F-F67F-49A9-9746-56922E8117AA}"/>
              </a:ext>
            </a:extLst>
          </p:cNvPr>
          <p:cNvSpPr/>
          <p:nvPr/>
        </p:nvSpPr>
        <p:spPr>
          <a:xfrm>
            <a:off x="5800993" y="5086454"/>
            <a:ext cx="900000" cy="3600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944168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xmlns="" id="{1F5F29D5-7106-4333-918E-6B3A949F01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0500"/>
            <a:ext cx="12192000" cy="64770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xmlns="" id="{031BB518-6B23-4603-8EC4-D7B0E8260B0F}"/>
              </a:ext>
            </a:extLst>
          </p:cNvPr>
          <p:cNvSpPr/>
          <p:nvPr/>
        </p:nvSpPr>
        <p:spPr>
          <a:xfrm>
            <a:off x="1811220" y="2919964"/>
            <a:ext cx="3870000" cy="3600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5416345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xmlns="" id="{7EB7E17B-D96E-4690-ACB4-F0AC6B11D2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0500"/>
            <a:ext cx="12192000" cy="647700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xmlns="" id="{17D372A8-4BDE-45FA-A0BC-D506F00D190B}"/>
              </a:ext>
            </a:extLst>
          </p:cNvPr>
          <p:cNvSpPr/>
          <p:nvPr/>
        </p:nvSpPr>
        <p:spPr>
          <a:xfrm>
            <a:off x="636485" y="1211815"/>
            <a:ext cx="540000" cy="2700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xmlns="" id="{6ED80700-68CA-4A73-9FF8-3585C7677C1C}"/>
              </a:ext>
            </a:extLst>
          </p:cNvPr>
          <p:cNvSpPr/>
          <p:nvPr/>
        </p:nvSpPr>
        <p:spPr>
          <a:xfrm>
            <a:off x="836930" y="4401245"/>
            <a:ext cx="900000" cy="2700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1521541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>
            <a:extLst>
              <a:ext uri="{FF2B5EF4-FFF2-40B4-BE49-F238E27FC236}">
                <a16:creationId xmlns:a16="http://schemas.microsoft.com/office/drawing/2014/main" xmlns="" id="{2AC3D11E-846A-45A1-96EC-71AC280EEA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6818" y="955548"/>
            <a:ext cx="5118363" cy="4946904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xmlns="" id="{C6FEA98D-2162-4A13-B96C-01A46CD22991}"/>
              </a:ext>
            </a:extLst>
          </p:cNvPr>
          <p:cNvSpPr/>
          <p:nvPr/>
        </p:nvSpPr>
        <p:spPr>
          <a:xfrm>
            <a:off x="3890224" y="4619263"/>
            <a:ext cx="2520000" cy="2700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500810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5600" y="766391"/>
            <a:ext cx="6620799" cy="5325218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xmlns="" id="{04F95258-42A2-42CE-A716-0B31A3C243BC}"/>
              </a:ext>
            </a:extLst>
          </p:cNvPr>
          <p:cNvSpPr/>
          <p:nvPr/>
        </p:nvSpPr>
        <p:spPr>
          <a:xfrm>
            <a:off x="3187651" y="2032273"/>
            <a:ext cx="1620000" cy="2700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xmlns="" id="{FBD75505-AB95-44EE-88DC-837792CD8B7E}"/>
              </a:ext>
            </a:extLst>
          </p:cNvPr>
          <p:cNvSpPr/>
          <p:nvPr/>
        </p:nvSpPr>
        <p:spPr>
          <a:xfrm>
            <a:off x="3175884" y="1117426"/>
            <a:ext cx="360000" cy="2700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340199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5733" y="775917"/>
            <a:ext cx="5620534" cy="5306165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xmlns="" id="{4E046B7F-3788-4A6B-B70D-92E3FE4A2CBF}"/>
              </a:ext>
            </a:extLst>
          </p:cNvPr>
          <p:cNvSpPr/>
          <p:nvPr/>
        </p:nvSpPr>
        <p:spPr>
          <a:xfrm>
            <a:off x="3419420" y="5053227"/>
            <a:ext cx="1800000" cy="2700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xmlns="" id="{6E1FC53F-F67F-49A9-9746-56922E8117AA}"/>
              </a:ext>
            </a:extLst>
          </p:cNvPr>
          <p:cNvSpPr/>
          <p:nvPr/>
        </p:nvSpPr>
        <p:spPr>
          <a:xfrm>
            <a:off x="6461393" y="5709230"/>
            <a:ext cx="900000" cy="3600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xmlns="" id="{6AE5E3AD-1248-48A3-AD89-6E4B20A92608}"/>
              </a:ext>
            </a:extLst>
          </p:cNvPr>
          <p:cNvSpPr/>
          <p:nvPr/>
        </p:nvSpPr>
        <p:spPr>
          <a:xfrm>
            <a:off x="3368620" y="1351713"/>
            <a:ext cx="5220000" cy="2700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95060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1758" y="1018838"/>
            <a:ext cx="6868484" cy="4820323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xmlns="" id="{6E1FC53F-F67F-49A9-9746-56922E8117AA}"/>
              </a:ext>
            </a:extLst>
          </p:cNvPr>
          <p:cNvSpPr/>
          <p:nvPr/>
        </p:nvSpPr>
        <p:spPr>
          <a:xfrm>
            <a:off x="4226190" y="4507068"/>
            <a:ext cx="5040000" cy="3600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077276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1928" y="0"/>
            <a:ext cx="6368143" cy="685800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xmlns="" id="{6E1FC53F-F67F-49A9-9746-56922E8117AA}"/>
              </a:ext>
            </a:extLst>
          </p:cNvPr>
          <p:cNvSpPr/>
          <p:nvPr/>
        </p:nvSpPr>
        <p:spPr>
          <a:xfrm>
            <a:off x="2838715" y="5242174"/>
            <a:ext cx="540000" cy="2700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xmlns="" id="{6E1FC53F-F67F-49A9-9746-56922E8117AA}"/>
              </a:ext>
            </a:extLst>
          </p:cNvPr>
          <p:cNvSpPr/>
          <p:nvPr/>
        </p:nvSpPr>
        <p:spPr>
          <a:xfrm>
            <a:off x="2838712" y="2867274"/>
            <a:ext cx="3420000" cy="15300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953309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1928" y="0"/>
            <a:ext cx="6368143" cy="685800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xmlns="" id="{6E1FC53F-F67F-49A9-9746-56922E8117AA}"/>
              </a:ext>
            </a:extLst>
          </p:cNvPr>
          <p:cNvSpPr/>
          <p:nvPr/>
        </p:nvSpPr>
        <p:spPr>
          <a:xfrm>
            <a:off x="2814584" y="5242174"/>
            <a:ext cx="3240000" cy="7200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90345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28"/>
            <a:ext cx="12192000" cy="6850743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xmlns="" id="{6E1FC53F-F67F-49A9-9746-56922E8117AA}"/>
              </a:ext>
            </a:extLst>
          </p:cNvPr>
          <p:cNvSpPr/>
          <p:nvPr/>
        </p:nvSpPr>
        <p:spPr>
          <a:xfrm>
            <a:off x="0" y="6494371"/>
            <a:ext cx="360000" cy="3600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xmlns="" id="{6E1FC53F-F67F-49A9-9746-56922E8117AA}"/>
              </a:ext>
            </a:extLst>
          </p:cNvPr>
          <p:cNvSpPr/>
          <p:nvPr/>
        </p:nvSpPr>
        <p:spPr>
          <a:xfrm>
            <a:off x="240959" y="3564877"/>
            <a:ext cx="1080000" cy="36000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8032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1569</TotalTime>
  <Words>87</Words>
  <Application>Microsoft Office PowerPoint</Application>
  <PresentationFormat>寬螢幕</PresentationFormat>
  <Paragraphs>26</Paragraphs>
  <Slides>32</Slides>
  <Notes>3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32</vt:i4>
      </vt:variant>
    </vt:vector>
  </HeadingPairs>
  <TitlesOfParts>
    <vt:vector size="37" baseType="lpstr">
      <vt:lpstr>新細明體</vt:lpstr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陳敬翔</dc:creator>
  <cp:lastModifiedBy>Sean Chen</cp:lastModifiedBy>
  <cp:revision>81</cp:revision>
  <dcterms:created xsi:type="dcterms:W3CDTF">2017-10-14T11:38:52Z</dcterms:created>
  <dcterms:modified xsi:type="dcterms:W3CDTF">2017-11-24T08:18:13Z</dcterms:modified>
</cp:coreProperties>
</file>

<file path=docProps/thumbnail.jpeg>
</file>